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D6BA4-5596-41D5-B88F-B9C6039A4BD0}" type="datetimeFigureOut">
              <a:rPr lang="en-IN" smtClean="0"/>
              <a:t>01-01-2021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4651B-A445-4381-A626-A321E430E8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22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4651B-A445-4381-A626-A321E430E80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408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492C-2C52-4A65-BF33-485B080BCCB1}" type="datetimeFigureOut">
              <a:rPr lang="en-IN" smtClean="0"/>
              <a:t>01-01-2021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A5A-5BE9-4681-A54A-576CE4220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36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492C-2C52-4A65-BF33-485B080BCCB1}" type="datetimeFigureOut">
              <a:rPr lang="en-IN" smtClean="0"/>
              <a:t>01-01-2021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A5A-5BE9-4681-A54A-576CE4220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485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492C-2C52-4A65-BF33-485B080BCCB1}" type="datetimeFigureOut">
              <a:rPr lang="en-IN" smtClean="0"/>
              <a:t>01-01-2021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A5A-5BE9-4681-A54A-576CE4220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636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492C-2C52-4A65-BF33-485B080BCCB1}" type="datetimeFigureOut">
              <a:rPr lang="en-IN" smtClean="0"/>
              <a:t>01-01-2021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A5A-5BE9-4681-A54A-576CE42200A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8294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492C-2C52-4A65-BF33-485B080BCCB1}" type="datetimeFigureOut">
              <a:rPr lang="en-IN" smtClean="0"/>
              <a:t>01-01-2021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A5A-5BE9-4681-A54A-576CE4220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177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492C-2C52-4A65-BF33-485B080BCCB1}" type="datetimeFigureOut">
              <a:rPr lang="en-IN" smtClean="0"/>
              <a:t>01-01-2021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A5A-5BE9-4681-A54A-576CE4220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362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492C-2C52-4A65-BF33-485B080BCCB1}" type="datetimeFigureOut">
              <a:rPr lang="en-IN" smtClean="0"/>
              <a:t>01-01-2021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A5A-5BE9-4681-A54A-576CE4220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554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492C-2C52-4A65-BF33-485B080BCCB1}" type="datetimeFigureOut">
              <a:rPr lang="en-IN" smtClean="0"/>
              <a:t>01-01-2021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A5A-5BE9-4681-A54A-576CE4220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883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492C-2C52-4A65-BF33-485B080BCCB1}" type="datetimeFigureOut">
              <a:rPr lang="en-IN" smtClean="0"/>
              <a:t>01-01-2021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A5A-5BE9-4681-A54A-576CE4220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535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492C-2C52-4A65-BF33-485B080BCCB1}" type="datetimeFigureOut">
              <a:rPr lang="en-IN" smtClean="0"/>
              <a:t>01-01-2021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A5A-5BE9-4681-A54A-576CE4220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185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492C-2C52-4A65-BF33-485B080BCCB1}" type="datetimeFigureOut">
              <a:rPr lang="en-IN" smtClean="0"/>
              <a:t>01-01-2021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A5A-5BE9-4681-A54A-576CE4220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35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492C-2C52-4A65-BF33-485B080BCCB1}" type="datetimeFigureOut">
              <a:rPr lang="en-IN" smtClean="0"/>
              <a:t>01-01-2021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A5A-5BE9-4681-A54A-576CE4220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605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492C-2C52-4A65-BF33-485B080BCCB1}" type="datetimeFigureOut">
              <a:rPr lang="en-IN" smtClean="0"/>
              <a:t>01-01-2021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A5A-5BE9-4681-A54A-576CE4220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54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492C-2C52-4A65-BF33-485B080BCCB1}" type="datetimeFigureOut">
              <a:rPr lang="en-IN" smtClean="0"/>
              <a:t>01-01-2021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A5A-5BE9-4681-A54A-576CE4220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563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492C-2C52-4A65-BF33-485B080BCCB1}" type="datetimeFigureOut">
              <a:rPr lang="en-IN" smtClean="0"/>
              <a:t>01-01-2021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A5A-5BE9-4681-A54A-576CE4220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459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492C-2C52-4A65-BF33-485B080BCCB1}" type="datetimeFigureOut">
              <a:rPr lang="en-IN" smtClean="0"/>
              <a:t>01-01-2021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A5A-5BE9-4681-A54A-576CE4220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991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A492C-2C52-4A65-BF33-485B080BCCB1}" type="datetimeFigureOut">
              <a:rPr lang="en-IN" smtClean="0"/>
              <a:t>01-01-2021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FDA5A-5BE9-4681-A54A-576CE4220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74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A2A492C-2C52-4A65-BF33-485B080BCCB1}" type="datetimeFigureOut">
              <a:rPr lang="en-IN" smtClean="0"/>
              <a:t>01-01-2021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FDA5A-5BE9-4681-A54A-576CE42200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382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C831-B912-4588-862A-BC60245DDA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878349"/>
            <a:ext cx="8825658" cy="1278401"/>
          </a:xfrm>
        </p:spPr>
        <p:txBody>
          <a:bodyPr/>
          <a:lstStyle/>
          <a:p>
            <a:r>
              <a:rPr lang="en-IN" sz="8000" i="1" dirty="0" err="1"/>
              <a:t>Whatsapp</a:t>
            </a:r>
            <a:r>
              <a:rPr lang="en-IN" i="1" dirty="0"/>
              <a:t> Clone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50941-1131-48C8-BBAE-E1C9BB641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930" y="3583061"/>
            <a:ext cx="8825658" cy="861420"/>
          </a:xfrm>
        </p:spPr>
        <p:txBody>
          <a:bodyPr/>
          <a:lstStyle/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By </a:t>
            </a:r>
            <a:r>
              <a:rPr lang="en-IN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ankan</a:t>
            </a:r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pal(A-07),Nilabhra Adhikari(a-57)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462E9-CBB8-4B61-872A-7B4956845BF7}"/>
              </a:ext>
            </a:extLst>
          </p:cNvPr>
          <p:cNvSpPr txBox="1"/>
          <p:nvPr/>
        </p:nvSpPr>
        <p:spPr>
          <a:xfrm>
            <a:off x="1238930" y="4936106"/>
            <a:ext cx="10405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 this presentation we will take you through all the features of our android application and details about it. It will be a full featured application with reactions using android Studio, Firebase Realtime Database and Java. </a:t>
            </a:r>
          </a:p>
        </p:txBody>
      </p:sp>
    </p:spTree>
    <p:extLst>
      <p:ext uri="{BB962C8B-B14F-4D97-AF65-F5344CB8AC3E}">
        <p14:creationId xmlns:p14="http://schemas.microsoft.com/office/powerpoint/2010/main" val="3465954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78099-F22A-4DA3-850D-7BEBF0EB7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93" y="361279"/>
            <a:ext cx="8924608" cy="873162"/>
          </a:xfrm>
        </p:spPr>
        <p:txBody>
          <a:bodyPr/>
          <a:lstStyle/>
          <a:p>
            <a:r>
              <a:rPr lang="en-US" dirty="0"/>
              <a:t>If you opt for “Delete for me”, ”This message is removed” is shown to the user only (who opt for deletion).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40766-ECF0-4791-A793-72815D45ACE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6" t="3552" r="58058" b="3718"/>
          <a:stretch/>
        </p:blipFill>
        <p:spPr bwMode="auto">
          <a:xfrm>
            <a:off x="624522" y="1234441"/>
            <a:ext cx="2773998" cy="5262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1C881-956B-4068-B1D5-3D4FDE28245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8" r="25875"/>
          <a:stretch/>
        </p:blipFill>
        <p:spPr bwMode="auto">
          <a:xfrm>
            <a:off x="7741602" y="1234441"/>
            <a:ext cx="2773998" cy="5262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93AFC38D-7CC5-46E5-8A4B-C3800139E677}"/>
              </a:ext>
            </a:extLst>
          </p:cNvPr>
          <p:cNvSpPr/>
          <p:nvPr/>
        </p:nvSpPr>
        <p:spPr>
          <a:xfrm>
            <a:off x="3575049" y="2377440"/>
            <a:ext cx="3931920" cy="2575560"/>
          </a:xfrm>
          <a:prstGeom prst="leftRightArrow">
            <a:avLst>
              <a:gd name="adj1" fmla="val 63341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Both User end screen</a:t>
            </a:r>
          </a:p>
        </p:txBody>
      </p:sp>
    </p:spTree>
    <p:extLst>
      <p:ext uri="{BB962C8B-B14F-4D97-AF65-F5344CB8AC3E}">
        <p14:creationId xmlns:p14="http://schemas.microsoft.com/office/powerpoint/2010/main" val="2159766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431DA-AB19-4D2F-A6A6-A285073A8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92" y="269839"/>
            <a:ext cx="8946541" cy="796962"/>
          </a:xfrm>
        </p:spPr>
        <p:txBody>
          <a:bodyPr/>
          <a:lstStyle/>
          <a:p>
            <a:r>
              <a:rPr lang="en-US" dirty="0"/>
              <a:t>You can watch the stories that is provided by the person you chat. Click on any of them to view present at the top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CCA9D-DB90-4259-AE0B-1C6FA5E0B0E1}"/>
              </a:ext>
            </a:extLst>
          </p:cNvPr>
          <p:cNvPicPr/>
          <p:nvPr/>
        </p:nvPicPr>
        <p:blipFill rotWithShape="1">
          <a:blip r:embed="rId2"/>
          <a:srcRect l="16645" t="3552" r="58280" b="4891"/>
          <a:stretch/>
        </p:blipFill>
        <p:spPr bwMode="auto">
          <a:xfrm>
            <a:off x="698182" y="1066801"/>
            <a:ext cx="2776538" cy="5521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D2E825-1A95-49F5-AA92-4291DCC3983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3" t="3946" r="58280" b="4899"/>
          <a:stretch/>
        </p:blipFill>
        <p:spPr bwMode="auto">
          <a:xfrm>
            <a:off x="5008256" y="1066801"/>
            <a:ext cx="2916543" cy="5521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21763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28BAD-B7B9-41B1-9D9B-8E5D86D03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312" y="254599"/>
            <a:ext cx="10006648" cy="903642"/>
          </a:xfrm>
        </p:spPr>
        <p:txBody>
          <a:bodyPr/>
          <a:lstStyle/>
          <a:p>
            <a:r>
              <a:rPr lang="en-US" dirty="0"/>
              <a:t>You can also add stories for yourself too. Click on the status tab at the bottom and then select the image. And you have added to your stories.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88E90-D0CA-4AA2-8170-A7ED6C042055}"/>
              </a:ext>
            </a:extLst>
          </p:cNvPr>
          <p:cNvPicPr/>
          <p:nvPr/>
        </p:nvPicPr>
        <p:blipFill rotWithShape="1">
          <a:blip r:embed="rId2"/>
          <a:srcRect l="16867" t="4341" r="58280" b="5633"/>
          <a:stretch/>
        </p:blipFill>
        <p:spPr bwMode="auto">
          <a:xfrm>
            <a:off x="341312" y="1158241"/>
            <a:ext cx="2737168" cy="5445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66FF1F-395D-424B-ADA4-B15168E9E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00" t="3713" r="58500" b="3713"/>
          <a:stretch/>
        </p:blipFill>
        <p:spPr>
          <a:xfrm>
            <a:off x="4658836" y="1208589"/>
            <a:ext cx="2737168" cy="53444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52D328-4C16-4023-990F-A76DC5CD103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5" t="3551" r="58056" b="3322"/>
          <a:stretch/>
        </p:blipFill>
        <p:spPr bwMode="auto">
          <a:xfrm>
            <a:off x="8387714" y="1208589"/>
            <a:ext cx="3011805" cy="53444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3645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0683D-FE65-4C9A-BA4C-50E582682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151" y="2058950"/>
            <a:ext cx="4505009" cy="2802610"/>
          </a:xfrm>
        </p:spPr>
        <p:txBody>
          <a:bodyPr/>
          <a:lstStyle/>
          <a:p>
            <a:pPr algn="ctr"/>
            <a:r>
              <a:rPr lang="en-IN" sz="8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6140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14643-0174-4637-AB8A-DB9A71ABE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8932" y="1690840"/>
            <a:ext cx="7423068" cy="674241"/>
          </a:xfrm>
        </p:spPr>
        <p:txBody>
          <a:bodyPr>
            <a:normAutofit/>
          </a:bodyPr>
          <a:lstStyle/>
          <a:p>
            <a:r>
              <a:rPr lang="en-US" dirty="0"/>
              <a:t>Enter your number for verification and click on continue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24EB0-20DF-4CDC-8377-03D1A680772F}"/>
              </a:ext>
            </a:extLst>
          </p:cNvPr>
          <p:cNvPicPr/>
          <p:nvPr/>
        </p:nvPicPr>
        <p:blipFill rotWithShape="1">
          <a:blip r:embed="rId3"/>
          <a:srcRect l="17091" t="3949" r="58490" b="3687"/>
          <a:stretch/>
        </p:blipFill>
        <p:spPr bwMode="auto">
          <a:xfrm>
            <a:off x="501733" y="1653140"/>
            <a:ext cx="2178359" cy="4632054"/>
          </a:xfrm>
          <a:prstGeom prst="roundRect">
            <a:avLst>
              <a:gd name="adj" fmla="val 1931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6BA4CA-3C7C-4B95-BE4D-A232B5851A4F}"/>
              </a:ext>
            </a:extLst>
          </p:cNvPr>
          <p:cNvSpPr txBox="1">
            <a:spLocks/>
          </p:cNvSpPr>
          <p:nvPr/>
        </p:nvSpPr>
        <p:spPr>
          <a:xfrm>
            <a:off x="501733" y="1146539"/>
            <a:ext cx="6020987" cy="674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/>
              <a:t>As a new user, the first screen will appear as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0F8F1-45F4-4359-AC5B-8E557D008A32}"/>
              </a:ext>
            </a:extLst>
          </p:cNvPr>
          <p:cNvPicPr/>
          <p:nvPr/>
        </p:nvPicPr>
        <p:blipFill rotWithShape="1">
          <a:blip r:embed="rId4"/>
          <a:srcRect l="16423" t="3552" r="58280" b="4110"/>
          <a:stretch/>
        </p:blipFill>
        <p:spPr bwMode="auto">
          <a:xfrm>
            <a:off x="8266747" y="2261652"/>
            <a:ext cx="2211705" cy="4542155"/>
          </a:xfrm>
          <a:prstGeom prst="roundRect">
            <a:avLst>
              <a:gd name="adj" fmla="val 1755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16811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D68E3-5DFD-4159-8F37-08A0812BD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0819" y="1342850"/>
            <a:ext cx="7971181" cy="629322"/>
          </a:xfrm>
        </p:spPr>
        <p:txBody>
          <a:bodyPr/>
          <a:lstStyle/>
          <a:p>
            <a:r>
              <a:rPr lang="en-US" dirty="0"/>
              <a:t>Now you have to enter the same OTP and click on Continue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3C931-C803-4719-89EF-02742711B565}"/>
              </a:ext>
            </a:extLst>
          </p:cNvPr>
          <p:cNvPicPr/>
          <p:nvPr/>
        </p:nvPicPr>
        <p:blipFill rotWithShape="1">
          <a:blip r:embed="rId2"/>
          <a:srcRect l="16644" t="4342" r="58502" b="4114"/>
          <a:stretch/>
        </p:blipFill>
        <p:spPr bwMode="auto">
          <a:xfrm>
            <a:off x="326072" y="1342850"/>
            <a:ext cx="2706688" cy="5257799"/>
          </a:xfrm>
          <a:prstGeom prst="roundRect">
            <a:avLst>
              <a:gd name="adj" fmla="val 147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3B0A8A-6592-4AB7-8ECD-FCBB62F719F4}"/>
              </a:ext>
            </a:extLst>
          </p:cNvPr>
          <p:cNvSpPr txBox="1">
            <a:spLocks/>
          </p:cNvSpPr>
          <p:nvPr/>
        </p:nvSpPr>
        <p:spPr>
          <a:xfrm>
            <a:off x="326072" y="803239"/>
            <a:ext cx="8946541" cy="629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/>
              <a:t>Now an OTP will be sent in the number for verification purpose.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DCB8E-0753-47BE-BB0E-A53D9296BE60}"/>
              </a:ext>
            </a:extLst>
          </p:cNvPr>
          <p:cNvPicPr/>
          <p:nvPr/>
        </p:nvPicPr>
        <p:blipFill rotWithShape="1">
          <a:blip r:embed="rId3"/>
          <a:srcRect l="16866" t="3946" r="58495" b="4890"/>
          <a:stretch/>
        </p:blipFill>
        <p:spPr bwMode="auto">
          <a:xfrm>
            <a:off x="7726680" y="1821498"/>
            <a:ext cx="2365375" cy="48536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1346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81C0B-7604-4E32-A038-4963B48FD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9761" y="1214718"/>
            <a:ext cx="6010909" cy="751242"/>
          </a:xfrm>
        </p:spPr>
        <p:txBody>
          <a:bodyPr>
            <a:normAutofit/>
          </a:bodyPr>
          <a:lstStyle/>
          <a:p>
            <a:r>
              <a:rPr lang="en-US" dirty="0"/>
              <a:t>For adding profile pic click on the Person icon and browse for adding profile pic.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1C480-9F49-4173-B4C2-4D5AFCA325C2}"/>
              </a:ext>
            </a:extLst>
          </p:cNvPr>
          <p:cNvPicPr/>
          <p:nvPr/>
        </p:nvPicPr>
        <p:blipFill rotWithShape="1">
          <a:blip r:embed="rId2"/>
          <a:srcRect l="17089" t="4342" r="58926" b="4510"/>
          <a:stretch/>
        </p:blipFill>
        <p:spPr bwMode="auto">
          <a:xfrm>
            <a:off x="481330" y="908050"/>
            <a:ext cx="2840990" cy="55232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9C805C-EF8A-4DA0-971A-3BAA5E91E41B}"/>
              </a:ext>
            </a:extLst>
          </p:cNvPr>
          <p:cNvSpPr txBox="1">
            <a:spLocks/>
          </p:cNvSpPr>
          <p:nvPr/>
        </p:nvSpPr>
        <p:spPr>
          <a:xfrm>
            <a:off x="463233" y="467959"/>
            <a:ext cx="5236528" cy="400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/>
              <a:t>Now you have to setup your profile.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A4541E-5F54-4D9F-AA58-CAB613500813}"/>
              </a:ext>
            </a:extLst>
          </p:cNvPr>
          <p:cNvPicPr/>
          <p:nvPr/>
        </p:nvPicPr>
        <p:blipFill rotWithShape="1">
          <a:blip r:embed="rId3"/>
          <a:srcRect l="16643" t="4735" r="58280" b="3321"/>
          <a:stretch/>
        </p:blipFill>
        <p:spPr bwMode="auto">
          <a:xfrm>
            <a:off x="7513320" y="1965960"/>
            <a:ext cx="2410779" cy="47548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37768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E27C4-8E96-4CFB-8BFC-FE59FB2D5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112" y="254599"/>
            <a:ext cx="8946541" cy="1238922"/>
          </a:xfrm>
        </p:spPr>
        <p:txBody>
          <a:bodyPr/>
          <a:lstStyle/>
          <a:p>
            <a:r>
              <a:rPr lang="en-US" dirty="0"/>
              <a:t>Click on the image of your choice and type your name. After that click on SETUP PROFILE button. </a:t>
            </a:r>
          </a:p>
          <a:p>
            <a:r>
              <a:rPr lang="en-US" dirty="0"/>
              <a:t>After loading, there you go you are ready for chatting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8E299-0C2B-4D1C-8ECE-3CB592BA9DF5}"/>
              </a:ext>
            </a:extLst>
          </p:cNvPr>
          <p:cNvPicPr/>
          <p:nvPr/>
        </p:nvPicPr>
        <p:blipFill rotWithShape="1">
          <a:blip r:embed="rId2"/>
          <a:srcRect l="16423" t="3553" r="58502" b="4509"/>
          <a:stretch/>
        </p:blipFill>
        <p:spPr bwMode="auto">
          <a:xfrm>
            <a:off x="265112" y="1619884"/>
            <a:ext cx="2432368" cy="48571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9897F7-4ADC-402B-A246-8244BC49ED5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6" t="4342" r="58275" b="5264"/>
          <a:stretch/>
        </p:blipFill>
        <p:spPr bwMode="auto">
          <a:xfrm>
            <a:off x="4276419" y="1619884"/>
            <a:ext cx="2432368" cy="48571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08097B-7713-46DB-97F3-0FDFDB6B183D}"/>
              </a:ext>
            </a:extLst>
          </p:cNvPr>
          <p:cNvPicPr/>
          <p:nvPr/>
        </p:nvPicPr>
        <p:blipFill rotWithShape="1">
          <a:blip r:embed="rId4"/>
          <a:srcRect l="16201" t="3552" r="58280" b="4101"/>
          <a:stretch/>
        </p:blipFill>
        <p:spPr bwMode="auto">
          <a:xfrm>
            <a:off x="8614727" y="1676400"/>
            <a:ext cx="2495233" cy="4800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89519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BCE6-BBC2-4873-831C-72B7E75F0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112" y="239359"/>
            <a:ext cx="8946541" cy="705522"/>
          </a:xfrm>
        </p:spPr>
        <p:txBody>
          <a:bodyPr/>
          <a:lstStyle/>
          <a:p>
            <a:r>
              <a:rPr lang="en-US" dirty="0"/>
              <a:t>For sending messages, click on the person name you want to send and type the message you want.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880E3-1BE2-4D60-8396-C1A3E0A63856}"/>
              </a:ext>
            </a:extLst>
          </p:cNvPr>
          <p:cNvPicPr/>
          <p:nvPr/>
        </p:nvPicPr>
        <p:blipFill rotWithShape="1">
          <a:blip r:embed="rId2"/>
          <a:srcRect l="47496" r="25436"/>
          <a:stretch/>
        </p:blipFill>
        <p:spPr bwMode="auto">
          <a:xfrm>
            <a:off x="1057274" y="1079817"/>
            <a:ext cx="2554605" cy="5290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A82200-111A-4C4B-BC78-51F5C425FED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1" t="3551" r="58501" b="4888"/>
          <a:stretch/>
        </p:blipFill>
        <p:spPr bwMode="auto">
          <a:xfrm>
            <a:off x="8062595" y="1182015"/>
            <a:ext cx="2554604" cy="5290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B06F8AA3-E7B6-4862-8982-D43307FACAD3}"/>
              </a:ext>
            </a:extLst>
          </p:cNvPr>
          <p:cNvSpPr/>
          <p:nvPr/>
        </p:nvSpPr>
        <p:spPr>
          <a:xfrm>
            <a:off x="3794760" y="2407920"/>
            <a:ext cx="3931920" cy="2575560"/>
          </a:xfrm>
          <a:prstGeom prst="leftRightArrow">
            <a:avLst>
              <a:gd name="adj1" fmla="val 63341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Both User end screen</a:t>
            </a:r>
          </a:p>
        </p:txBody>
      </p:sp>
    </p:spTree>
    <p:extLst>
      <p:ext uri="{BB962C8B-B14F-4D97-AF65-F5344CB8AC3E}">
        <p14:creationId xmlns:p14="http://schemas.microsoft.com/office/powerpoint/2010/main" val="2917919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F0C40-43EF-4376-8BC1-4B2553AC8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32" y="452719"/>
            <a:ext cx="8946541" cy="796962"/>
          </a:xfrm>
        </p:spPr>
        <p:txBody>
          <a:bodyPr/>
          <a:lstStyle/>
          <a:p>
            <a:r>
              <a:rPr lang="en-US" dirty="0"/>
              <a:t>For adding feeling to a message, click on the message you sent and hover over and click to add emoji.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2DF46-2F31-46E0-9E6B-E7D679A9FFC4}"/>
              </a:ext>
            </a:extLst>
          </p:cNvPr>
          <p:cNvPicPr/>
          <p:nvPr/>
        </p:nvPicPr>
        <p:blipFill rotWithShape="1">
          <a:blip r:embed="rId2"/>
          <a:srcRect l="16422" t="4342" r="58502" b="3719"/>
          <a:stretch/>
        </p:blipFill>
        <p:spPr bwMode="auto">
          <a:xfrm>
            <a:off x="1694154" y="1249681"/>
            <a:ext cx="2633346" cy="5155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579B8F-CD40-4FC6-82A4-AEA0F4DB145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1" t="4341" r="59167" b="4494"/>
          <a:stretch/>
        </p:blipFill>
        <p:spPr bwMode="auto">
          <a:xfrm>
            <a:off x="6736080" y="1249681"/>
            <a:ext cx="2331720" cy="5155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54993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6A2BC-2DE6-4EE3-8124-AC0E7BB2B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072" y="254599"/>
            <a:ext cx="8946541" cy="796962"/>
          </a:xfrm>
        </p:spPr>
        <p:txBody>
          <a:bodyPr/>
          <a:lstStyle/>
          <a:p>
            <a:r>
              <a:rPr lang="en-US" dirty="0"/>
              <a:t>For Deleting any message, hold to the message you want to delete (doesn’t matter who sent the message) and delete as your choice.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1724F-35F7-45F6-B2D6-A5F81B9AE601}"/>
              </a:ext>
            </a:extLst>
          </p:cNvPr>
          <p:cNvPicPr/>
          <p:nvPr/>
        </p:nvPicPr>
        <p:blipFill rotWithShape="1">
          <a:blip r:embed="rId2"/>
          <a:srcRect l="16867" t="4342" r="58280" b="4089"/>
          <a:stretch/>
        </p:blipFill>
        <p:spPr bwMode="auto">
          <a:xfrm>
            <a:off x="3504882" y="1051560"/>
            <a:ext cx="2591118" cy="5333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57388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74C60-4CE9-47A9-A769-78B29B515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592" y="300319"/>
            <a:ext cx="8946541" cy="827442"/>
          </a:xfrm>
        </p:spPr>
        <p:txBody>
          <a:bodyPr/>
          <a:lstStyle/>
          <a:p>
            <a:r>
              <a:rPr lang="en-US" dirty="0"/>
              <a:t>If you opt for “Delete for everyone”, “This message deleted” is shown to both the user attached to the chat.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ADED1-1464-449F-816F-27E6122318B9}"/>
              </a:ext>
            </a:extLst>
          </p:cNvPr>
          <p:cNvPicPr/>
          <p:nvPr/>
        </p:nvPicPr>
        <p:blipFill rotWithShape="1">
          <a:blip r:embed="rId2"/>
          <a:srcRect l="16867" t="4342" r="58501" b="3305"/>
          <a:stretch/>
        </p:blipFill>
        <p:spPr bwMode="auto">
          <a:xfrm>
            <a:off x="1108367" y="1127761"/>
            <a:ext cx="2770506" cy="5429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76E73-D04A-4D44-98DE-FC97B153110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0" r="25877"/>
          <a:stretch/>
        </p:blipFill>
        <p:spPr bwMode="auto">
          <a:xfrm>
            <a:off x="7760240" y="1127761"/>
            <a:ext cx="2629827" cy="54299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B74F4BDB-2AF5-458E-B191-E4B1A1EE8F99}"/>
              </a:ext>
            </a:extLst>
          </p:cNvPr>
          <p:cNvSpPr/>
          <p:nvPr/>
        </p:nvSpPr>
        <p:spPr>
          <a:xfrm>
            <a:off x="3794760" y="2407920"/>
            <a:ext cx="3931920" cy="2575560"/>
          </a:xfrm>
          <a:prstGeom prst="leftRightArrow">
            <a:avLst>
              <a:gd name="adj1" fmla="val 63341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Both User end screen</a:t>
            </a:r>
          </a:p>
        </p:txBody>
      </p:sp>
    </p:spTree>
    <p:extLst>
      <p:ext uri="{BB962C8B-B14F-4D97-AF65-F5344CB8AC3E}">
        <p14:creationId xmlns:p14="http://schemas.microsoft.com/office/powerpoint/2010/main" val="6308653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259</TotalTime>
  <Words>344</Words>
  <Application>Microsoft Office PowerPoint</Application>
  <PresentationFormat>Widescreen</PresentationFormat>
  <Paragraphs>23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Ion</vt:lpstr>
      <vt:lpstr>Whatsapp Clone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Whatsapp Clone</dc:title>
  <dc:creator>Nilabhra Adhikari</dc:creator>
  <cp:lastModifiedBy>Biswajit</cp:lastModifiedBy>
  <cp:revision>11</cp:revision>
  <dcterms:created xsi:type="dcterms:W3CDTF">2020-12-31T08:13:44Z</dcterms:created>
  <dcterms:modified xsi:type="dcterms:W3CDTF">2021-01-01T09:54:14Z</dcterms:modified>
</cp:coreProperties>
</file>